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54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94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5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7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85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3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5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3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7C8C0-A98C-4190-9EEF-531C61A93B04}" type="datetimeFigureOut">
              <a:rPr lang="zh-CN" altLang="en-US" smtClean="0"/>
              <a:t>2025/8/1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0C8E3-9207-479A-82AA-CB9DD822DC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95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金蝶精斗云</a:t>
            </a:r>
            <a:r>
              <a:rPr lang="en-US" altLang="zh-CN" dirty="0"/>
              <a:t>/</a:t>
            </a:r>
            <a:r>
              <a:rPr lang="zh-CN" altLang="en-US" dirty="0"/>
              <a:t>云会计</a:t>
            </a:r>
            <a:r>
              <a:rPr lang="en-US" altLang="zh-CN" dirty="0"/>
              <a:t>/</a:t>
            </a:r>
            <a:r>
              <a:rPr lang="zh-CN" altLang="en-US" dirty="0"/>
              <a:t>账无忧</a:t>
            </a:r>
            <a:br>
              <a:rPr lang="en-US" altLang="zh-CN" dirty="0"/>
            </a:br>
            <a:br>
              <a:rPr lang="en-US" altLang="zh-CN" dirty="0"/>
            </a:br>
            <a:r>
              <a:rPr lang="zh-CN" altLang="en-US" dirty="0"/>
              <a:t>导出</a:t>
            </a:r>
            <a:r>
              <a:rPr lang="en-US" altLang="zh-CN" dirty="0"/>
              <a:t>excel</a:t>
            </a:r>
            <a:r>
              <a:rPr lang="zh-CN" altLang="en-US" dirty="0"/>
              <a:t>列表的格式要求</a:t>
            </a:r>
          </a:p>
        </p:txBody>
      </p:sp>
    </p:spTree>
    <p:extLst>
      <p:ext uri="{BB962C8B-B14F-4D97-AF65-F5344CB8AC3E}">
        <p14:creationId xmlns:p14="http://schemas.microsoft.com/office/powerpoint/2010/main" val="301465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BBB27-5140-E314-F7EA-8EB1B811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C380E-245D-035E-AC69-613CCBAE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001-21</a:t>
            </a:r>
            <a:r>
              <a:rPr lang="zh-CN" altLang="en-US" sz="2400" dirty="0"/>
              <a:t>凭证列表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1CC86E5D-2F82-0C4B-8C3F-645FD2529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6" y="1238865"/>
            <a:ext cx="9658871" cy="4938098"/>
          </a:xfrm>
        </p:spPr>
      </p:pic>
    </p:spTree>
    <p:extLst>
      <p:ext uri="{BB962C8B-B14F-4D97-AF65-F5344CB8AC3E}">
        <p14:creationId xmlns:p14="http://schemas.microsoft.com/office/powerpoint/2010/main" val="257696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4DC8B-5CB8-C1B0-79E4-8F8F9F269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79293-3C04-193D-D67D-15B323FED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007.01-</a:t>
            </a:r>
            <a:r>
              <a:rPr lang="zh-CN" altLang="en-US" sz="2400" dirty="0"/>
              <a:t>凭证的导出方式选择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F736DEE4-0A51-C5DB-C9E7-C88BBCBE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7" y="1150374"/>
            <a:ext cx="9849237" cy="5026589"/>
          </a:xfrm>
        </p:spPr>
      </p:pic>
    </p:spTree>
    <p:extLst>
      <p:ext uri="{BB962C8B-B14F-4D97-AF65-F5344CB8AC3E}">
        <p14:creationId xmlns:p14="http://schemas.microsoft.com/office/powerpoint/2010/main" val="216385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001-02-00</a:t>
            </a:r>
            <a:r>
              <a:rPr lang="zh-CN" altLang="en-US" dirty="0"/>
              <a:t>辅助核算路径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4BACFB86-BEC7-7CB2-9890-857A7FC8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50" y="1437968"/>
            <a:ext cx="9424742" cy="4738995"/>
          </a:xfrm>
        </p:spPr>
      </p:pic>
    </p:spTree>
    <p:extLst>
      <p:ext uri="{BB962C8B-B14F-4D97-AF65-F5344CB8AC3E}">
        <p14:creationId xmlns:p14="http://schemas.microsoft.com/office/powerpoint/2010/main" val="220402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001-02-01</a:t>
            </a:r>
            <a:r>
              <a:rPr lang="zh-CN" altLang="en-US" dirty="0"/>
              <a:t>客户档案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C178350C-4CC7-54EC-BE76-09A010F26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39" y="1312607"/>
            <a:ext cx="10448175" cy="4584137"/>
          </a:xfrm>
        </p:spPr>
      </p:pic>
    </p:spTree>
    <p:extLst>
      <p:ext uri="{BB962C8B-B14F-4D97-AF65-F5344CB8AC3E}">
        <p14:creationId xmlns:p14="http://schemas.microsoft.com/office/powerpoint/2010/main" val="21687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001-02-02</a:t>
            </a:r>
            <a:r>
              <a:rPr lang="zh-CN" altLang="en-US" dirty="0"/>
              <a:t>供应商档案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7AB0094-5A3B-0235-1358-3CACEB222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6" y="1600200"/>
            <a:ext cx="10094129" cy="4576763"/>
          </a:xfrm>
        </p:spPr>
      </p:pic>
    </p:spTree>
    <p:extLst>
      <p:ext uri="{BB962C8B-B14F-4D97-AF65-F5344CB8AC3E}">
        <p14:creationId xmlns:p14="http://schemas.microsoft.com/office/powerpoint/2010/main" val="333923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BAE1B-FAD2-9321-1CB2-63C1E6287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29988-EE6C-7145-A342-81B7016E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001-02-05</a:t>
            </a:r>
            <a:r>
              <a:rPr lang="zh-CN" altLang="en-US" sz="2400" dirty="0"/>
              <a:t>部门</a:t>
            </a:r>
            <a:r>
              <a:rPr lang="en-US" altLang="zh-CN" sz="2400" dirty="0"/>
              <a:t>/</a:t>
            </a:r>
            <a:r>
              <a:rPr lang="zh-CN" altLang="en-US" sz="2400" dirty="0"/>
              <a:t>职员</a:t>
            </a:r>
            <a:r>
              <a:rPr lang="en-US" altLang="zh-CN" sz="2400" dirty="0"/>
              <a:t>/</a:t>
            </a:r>
            <a:r>
              <a:rPr lang="zh-CN" altLang="en-US" sz="2400" dirty="0"/>
              <a:t>存货档案</a:t>
            </a:r>
            <a:r>
              <a:rPr lang="en-US" altLang="zh-CN" sz="2400" dirty="0"/>
              <a:t>—</a:t>
            </a:r>
            <a:r>
              <a:rPr lang="zh-CN" altLang="en-US" sz="2400" dirty="0"/>
              <a:t>同客户供应商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E12F22D8-4516-5E3D-DF0F-0EDD03596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0" y="1460090"/>
            <a:ext cx="9571421" cy="4716873"/>
          </a:xfrm>
        </p:spPr>
      </p:pic>
    </p:spTree>
    <p:extLst>
      <p:ext uri="{BB962C8B-B14F-4D97-AF65-F5344CB8AC3E}">
        <p14:creationId xmlns:p14="http://schemas.microsoft.com/office/powerpoint/2010/main" val="41843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A2125-6C35-60C0-8EC0-D92D0D99F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E5185D-833B-674F-1B4E-A27E6105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001-02-07-0</a:t>
            </a:r>
            <a:r>
              <a:rPr lang="zh-CN" altLang="en-US" sz="2400" dirty="0"/>
              <a:t>自定义辅助核算类别</a:t>
            </a:r>
            <a:r>
              <a:rPr lang="en-US" altLang="zh-CN" sz="2400" dirty="0"/>
              <a:t>---</a:t>
            </a:r>
            <a:r>
              <a:rPr lang="zh-CN" altLang="en-US" sz="2400" dirty="0"/>
              <a:t>若有也需要导出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0E7E665-4B5F-85D1-47DF-36FCC5996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3417"/>
            <a:ext cx="9225115" cy="5153546"/>
          </a:xfrm>
        </p:spPr>
      </p:pic>
    </p:spTree>
    <p:extLst>
      <p:ext uri="{BB962C8B-B14F-4D97-AF65-F5344CB8AC3E}">
        <p14:creationId xmlns:p14="http://schemas.microsoft.com/office/powerpoint/2010/main" val="4177794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A2835-4569-7F14-305D-9A45B51C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6F88D9-73A8-ABAD-2341-1FDA082C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001-04</a:t>
            </a:r>
            <a:r>
              <a:rPr lang="zh-CN" altLang="en-US" sz="2400" dirty="0"/>
              <a:t>会计科目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4A4335A-48CE-99EB-F102-76A9D2FB6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6" y="1084006"/>
            <a:ext cx="9408383" cy="4886479"/>
          </a:xfrm>
        </p:spPr>
      </p:pic>
    </p:spTree>
    <p:extLst>
      <p:ext uri="{BB962C8B-B14F-4D97-AF65-F5344CB8AC3E}">
        <p14:creationId xmlns:p14="http://schemas.microsoft.com/office/powerpoint/2010/main" val="250725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5FB93-8EED-1196-0959-ACF30E899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2409C-3030-0B30-E4A7-C371EF23E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001-11</a:t>
            </a:r>
            <a:r>
              <a:rPr lang="zh-CN" altLang="en-US" sz="2400" dirty="0"/>
              <a:t>期初余额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2282AF5-8C59-2DF8-2FA8-F9F75276F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1" y="1179871"/>
            <a:ext cx="9962189" cy="5125566"/>
          </a:xfrm>
        </p:spPr>
      </p:pic>
    </p:spTree>
    <p:extLst>
      <p:ext uri="{BB962C8B-B14F-4D97-AF65-F5344CB8AC3E}">
        <p14:creationId xmlns:p14="http://schemas.microsoft.com/office/powerpoint/2010/main" val="218851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892D7-18A5-AD0A-A7E5-DA8B3628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684DD-08DC-0C75-85A6-EC311917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582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006.01-</a:t>
            </a:r>
            <a:r>
              <a:rPr lang="zh-CN" altLang="en-US" sz="2400" dirty="0"/>
              <a:t>期初数据导出的注意事项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23B95F1-475E-C781-7688-E77BF8F0F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0" y="1172496"/>
            <a:ext cx="10106717" cy="4879105"/>
          </a:xfrm>
        </p:spPr>
      </p:pic>
    </p:spTree>
    <p:extLst>
      <p:ext uri="{BB962C8B-B14F-4D97-AF65-F5344CB8AC3E}">
        <p14:creationId xmlns:p14="http://schemas.microsoft.com/office/powerpoint/2010/main" val="406270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</Words>
  <Application>Microsoft Office PowerPoint</Application>
  <PresentationFormat>宽屏</PresentationFormat>
  <Paragraphs>11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金蝶精斗云/云会计/账无忧  导出excel列表的格式要求</vt:lpstr>
      <vt:lpstr>001-02-00辅助核算路径</vt:lpstr>
      <vt:lpstr>001-02-01客户档案</vt:lpstr>
      <vt:lpstr>001-02-02供应商档案</vt:lpstr>
      <vt:lpstr>001-02-05部门/职员/存货档案—同客户供应商</vt:lpstr>
      <vt:lpstr>001-02-07-0自定义辅助核算类别---若有也需要导出</vt:lpstr>
      <vt:lpstr>001-04会计科目</vt:lpstr>
      <vt:lpstr>001-11期初余额</vt:lpstr>
      <vt:lpstr>006.01-期初数据导出的注意事项</vt:lpstr>
      <vt:lpstr>001-21凭证列表</vt:lpstr>
      <vt:lpstr>007.01-凭证的导出方式选择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用友u8c导出excel列表的格式要求</dc:title>
  <dc:creator>Administrator</dc:creator>
  <cp:lastModifiedBy>青业 杨</cp:lastModifiedBy>
  <cp:revision>8</cp:revision>
  <dcterms:created xsi:type="dcterms:W3CDTF">2023-03-01T02:54:06Z</dcterms:created>
  <dcterms:modified xsi:type="dcterms:W3CDTF">2025-08-01T04:39:37Z</dcterms:modified>
</cp:coreProperties>
</file>