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64" r:id="rId7"/>
    <p:sldId id="270" r:id="rId8"/>
    <p:sldId id="273" r:id="rId9"/>
    <p:sldId id="271" r:id="rId10"/>
    <p:sldId id="272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102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43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75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89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95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33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97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24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12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0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46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90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B64BB-F22F-4912-B9DD-AC327574BF77}" type="datetimeFigureOut">
              <a:rPr lang="zh-CN" altLang="en-US" smtClean="0"/>
              <a:t>2025/7/25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07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泛微</a:t>
            </a:r>
            <a:r>
              <a:rPr lang="en-US" altLang="zh-CN" dirty="0" smtClean="0"/>
              <a:t>OA</a:t>
            </a:r>
            <a:r>
              <a:rPr lang="zh-CN" altLang="en-US" dirty="0" smtClean="0"/>
              <a:t>致远</a:t>
            </a:r>
            <a:r>
              <a:rPr lang="en-US" altLang="zh-CN" dirty="0" smtClean="0"/>
              <a:t>OA</a:t>
            </a:r>
            <a:r>
              <a:rPr lang="zh-CN" altLang="en-US" dirty="0" smtClean="0"/>
              <a:t>费用报销单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转</a:t>
            </a:r>
            <a:r>
              <a:rPr lang="zh-CN" altLang="en-US" dirty="0"/>
              <a:t>凭证工具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操作步骤</a:t>
            </a:r>
          </a:p>
        </p:txBody>
      </p:sp>
    </p:spTree>
    <p:extLst>
      <p:ext uri="{BB962C8B-B14F-4D97-AF65-F5344CB8AC3E}">
        <p14:creationId xmlns:p14="http://schemas.microsoft.com/office/powerpoint/2010/main" val="166453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C16696F-C4A9-94A3-43FF-5FB873C3E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6CA7B99-7CF5-22A3-9D2E-B157C171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备注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A512F649-389D-F2D4-DCA4-1A1F3CDA4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03" y="987920"/>
            <a:ext cx="11193358" cy="5458829"/>
          </a:xfrm>
        </p:spPr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------------------------------------------------------</a:t>
            </a:r>
          </a:p>
          <a:p>
            <a:r>
              <a:rPr lang="zh-CN" altLang="en-US" dirty="0"/>
              <a:t>如果有客户需要将</a:t>
            </a:r>
          </a:p>
          <a:p>
            <a:r>
              <a:rPr lang="en-US" altLang="zh-CN" dirty="0"/>
              <a:t>1.</a:t>
            </a:r>
            <a:r>
              <a:rPr lang="zh-CN" altLang="en-US" dirty="0"/>
              <a:t>发票列表</a:t>
            </a:r>
            <a:r>
              <a:rPr lang="en-US" altLang="zh-CN" dirty="0"/>
              <a:t>,2.</a:t>
            </a:r>
            <a:r>
              <a:rPr lang="zh-CN" altLang="en-US" dirty="0"/>
              <a:t>出入库列表</a:t>
            </a:r>
            <a:r>
              <a:rPr lang="en-US" altLang="zh-CN" dirty="0"/>
              <a:t>,3.</a:t>
            </a:r>
            <a:r>
              <a:rPr lang="zh-CN" altLang="en-US" dirty="0"/>
              <a:t>收付款列表</a:t>
            </a:r>
            <a:r>
              <a:rPr lang="en-US" altLang="zh-CN" dirty="0"/>
              <a:t>,</a:t>
            </a:r>
            <a:r>
              <a:rPr lang="zh-CN" altLang="en-US" dirty="0"/>
              <a:t>等</a:t>
            </a:r>
            <a:r>
              <a:rPr lang="en-US" altLang="zh-CN" dirty="0"/>
              <a:t>excel</a:t>
            </a:r>
            <a:r>
              <a:rPr lang="zh-CN" altLang="en-US" dirty="0"/>
              <a:t>列表格式的数据</a:t>
            </a:r>
          </a:p>
          <a:p>
            <a:r>
              <a:rPr lang="zh-CN" altLang="en-US" dirty="0"/>
              <a:t>转换为金蝶的凭证</a:t>
            </a:r>
            <a:r>
              <a:rPr lang="en-US" altLang="zh-CN" dirty="0"/>
              <a:t>,</a:t>
            </a:r>
            <a:r>
              <a:rPr lang="zh-CN" altLang="en-US" dirty="0"/>
              <a:t>都可以联系我们</a:t>
            </a:r>
          </a:p>
          <a:p>
            <a:r>
              <a:rPr lang="zh-CN" altLang="en-US" dirty="0"/>
              <a:t>我们免费为咱们金蝶的伙伴</a:t>
            </a:r>
            <a:r>
              <a:rPr lang="en-US" altLang="zh-CN" dirty="0"/>
              <a:t>,</a:t>
            </a:r>
            <a:r>
              <a:rPr lang="zh-CN" altLang="en-US" dirty="0"/>
              <a:t>提供</a:t>
            </a:r>
          </a:p>
          <a:p>
            <a:r>
              <a:rPr lang="zh-CN" altLang="en-US" dirty="0"/>
              <a:t>演示支持</a:t>
            </a:r>
            <a:r>
              <a:rPr lang="en-US" altLang="zh-CN" dirty="0"/>
              <a:t>,</a:t>
            </a:r>
            <a:r>
              <a:rPr lang="zh-CN" altLang="en-US" dirty="0"/>
              <a:t>环境配置等服务</a:t>
            </a:r>
            <a:endParaRPr lang="en-US" altLang="zh-CN" dirty="0"/>
          </a:p>
          <a:p>
            <a:r>
              <a:rPr lang="zh-CN" altLang="en-US" dirty="0"/>
              <a:t>确保客户能正常使用</a:t>
            </a:r>
          </a:p>
          <a:p>
            <a:r>
              <a:rPr lang="en-US" altLang="zh-CN" dirty="0"/>
              <a:t>------------------------------------------------------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626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001-</a:t>
            </a:r>
            <a:r>
              <a:rPr lang="zh-CN" altLang="en-US" sz="2800" dirty="0"/>
              <a:t>泛微</a:t>
            </a:r>
            <a:r>
              <a:rPr lang="en-US" altLang="zh-CN" sz="2800" dirty="0" err="1"/>
              <a:t>oa</a:t>
            </a:r>
            <a:r>
              <a:rPr lang="zh-CN" altLang="en-US" sz="2800" dirty="0"/>
              <a:t>和致远</a:t>
            </a:r>
            <a:r>
              <a:rPr lang="en-US" altLang="zh-CN" sz="2800" dirty="0" err="1"/>
              <a:t>oa</a:t>
            </a:r>
            <a:r>
              <a:rPr lang="zh-CN" altLang="en-US" sz="2800" dirty="0"/>
              <a:t>导出的</a:t>
            </a:r>
            <a:r>
              <a:rPr lang="en-US" altLang="zh-CN" sz="2800" dirty="0"/>
              <a:t>-</a:t>
            </a:r>
            <a:r>
              <a:rPr lang="zh-CN" altLang="en-US" sz="2800" dirty="0"/>
              <a:t>费用报销单</a:t>
            </a:r>
          </a:p>
        </p:txBody>
      </p:sp>
      <p:pic>
        <p:nvPicPr>
          <p:cNvPr id="1026" name="Picture 2" descr="C:\Users\Administrator\Desktop\金蝶云星空-费用报销单转凭证\001-泛微oa和致远oa导出的-费用报销单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107837"/>
            <a:ext cx="6734827" cy="504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02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314" y="332469"/>
            <a:ext cx="10515600" cy="482368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002-</a:t>
            </a:r>
            <a:r>
              <a:rPr lang="zh-CN" altLang="en-US" sz="2000" dirty="0"/>
              <a:t>进入凭证转换工具的明细表页签</a:t>
            </a:r>
            <a:endParaRPr lang="zh-CN" altLang="en-US" sz="2000" dirty="0"/>
          </a:p>
        </p:txBody>
      </p:sp>
      <p:pic>
        <p:nvPicPr>
          <p:cNvPr id="1026" name="Picture 2" descr="C:\Users\Administrator\Desktop\金蝶k3wise-费用报销单转凭证\002-进入凭证转换工具的明细表页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931320"/>
            <a:ext cx="7790213" cy="53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42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003-</a:t>
            </a:r>
            <a:r>
              <a:rPr lang="zh-CN" altLang="en-US" sz="2400" dirty="0"/>
              <a:t>引入</a:t>
            </a:r>
            <a:r>
              <a:rPr lang="en-US" altLang="zh-CN" sz="2400" dirty="0" err="1"/>
              <a:t>oa</a:t>
            </a:r>
            <a:r>
              <a:rPr lang="zh-CN" altLang="en-US" sz="2400" dirty="0"/>
              <a:t>导出的费用报销单的底稿数据</a:t>
            </a:r>
            <a:endParaRPr lang="zh-CN" altLang="en-US" sz="2400" dirty="0"/>
          </a:p>
        </p:txBody>
      </p:sp>
      <p:pic>
        <p:nvPicPr>
          <p:cNvPr id="2050" name="Picture 2" descr="C:\Users\Administrator\Desktop\金蝶k3wise-费用报销单转凭证\003-引入oa导出的费用报销单的底稿数据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44" y="932834"/>
            <a:ext cx="7422078" cy="523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35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004-</a:t>
            </a:r>
            <a:r>
              <a:rPr lang="zh-CN" altLang="en-US" sz="2800" dirty="0"/>
              <a:t>设置生成凭证的制单日期</a:t>
            </a:r>
            <a:endParaRPr lang="zh-CN" altLang="en-US" sz="2800" dirty="0"/>
          </a:p>
        </p:txBody>
      </p:sp>
      <p:pic>
        <p:nvPicPr>
          <p:cNvPr id="3074" name="Picture 2" descr="C:\Users\Administrator\Desktop\金蝶k3wise-费用报销单转凭证\004-设置生成凭证的制单日期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50" y="1024994"/>
            <a:ext cx="8288976" cy="521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91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005-</a:t>
            </a:r>
            <a:r>
              <a:rPr lang="zh-CN" altLang="en-US" sz="2800" dirty="0"/>
              <a:t>查看工具自动生成的凭证模板文件</a:t>
            </a:r>
            <a:endParaRPr lang="zh-CN" altLang="en-US" sz="2800" dirty="0"/>
          </a:p>
        </p:txBody>
      </p:sp>
      <p:pic>
        <p:nvPicPr>
          <p:cNvPr id="4098" name="Picture 2" descr="C:\Users\Administrator\Desktop\金蝶k3wise-费用报销单转凭证\005-查看工具自动生成的凭证模板文件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25" y="1079008"/>
            <a:ext cx="8015844" cy="508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9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006-</a:t>
            </a:r>
            <a:r>
              <a:rPr lang="zh-CN" altLang="en-US" sz="3600" dirty="0"/>
              <a:t>登录金蝶引入凭证文件</a:t>
            </a:r>
            <a:endParaRPr lang="zh-CN" altLang="en-US" sz="3600" dirty="0"/>
          </a:p>
        </p:txBody>
      </p:sp>
      <p:pic>
        <p:nvPicPr>
          <p:cNvPr id="5122" name="Picture 2" descr="C:\Users\Administrator\Desktop\金蝶k3wise-费用报销单转凭证\006-登录金蝶引入凭证文件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9" y="1111903"/>
            <a:ext cx="7683334" cy="520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3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007-</a:t>
            </a:r>
            <a:r>
              <a:rPr lang="zh-CN" altLang="en-US" sz="3600" dirty="0"/>
              <a:t>查看引入到金蝶后的凭证</a:t>
            </a:r>
            <a:endParaRPr lang="zh-CN" altLang="en-US" sz="3600" dirty="0"/>
          </a:p>
        </p:txBody>
      </p:sp>
      <p:pic>
        <p:nvPicPr>
          <p:cNvPr id="6146" name="Picture 2" descr="C:\Users\Administrator\Desktop\金蝶k3wise-费用报销单转凭证\007-查看引入到金蝶后的凭证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1070594"/>
            <a:ext cx="7315200" cy="517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05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0E6AF85-32D8-B390-325C-C03530970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61F61EF-BF5B-38DE-0521-65CC64C74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工具下载地址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AD275CF4-634E-236F-010D-A8A1006D6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03" y="987920"/>
            <a:ext cx="11193358" cy="5458829"/>
          </a:xfrm>
        </p:spPr>
        <p:txBody>
          <a:bodyPr/>
          <a:lstStyle/>
          <a:p>
            <a:r>
              <a:rPr lang="zh-CN" altLang="en-US" dirty="0"/>
              <a:t>下载地址链接：</a:t>
            </a:r>
            <a:r>
              <a:rPr lang="en-US" altLang="zh-CN" dirty="0"/>
              <a:t>https://pan.baidu.com/s/1sCMiMYLSsFnlOgf85p6ACQ?pwd=k0tz </a:t>
            </a:r>
          </a:p>
          <a:p>
            <a:r>
              <a:rPr lang="zh-CN" altLang="en-US" dirty="0"/>
              <a:t>提取码  ：</a:t>
            </a:r>
            <a:r>
              <a:rPr lang="en-US" altLang="zh-CN" dirty="0"/>
              <a:t>k0tz </a:t>
            </a:r>
          </a:p>
          <a:p>
            <a:r>
              <a:rPr lang="en-US" altLang="zh-CN" dirty="0"/>
              <a:t>-----------------------</a:t>
            </a:r>
          </a:p>
          <a:p>
            <a:r>
              <a:rPr lang="zh-CN" altLang="en-US" dirty="0"/>
              <a:t>联系人</a:t>
            </a:r>
            <a:r>
              <a:rPr lang="en-US" altLang="zh-CN" dirty="0"/>
              <a:t>:</a:t>
            </a:r>
            <a:r>
              <a:rPr lang="zh-CN" altLang="en-US" dirty="0"/>
              <a:t>杨青业</a:t>
            </a:r>
            <a:r>
              <a:rPr lang="en-US" altLang="zh-CN" dirty="0"/>
              <a:t>(</a:t>
            </a:r>
            <a:r>
              <a:rPr lang="zh-CN" altLang="en-US" dirty="0"/>
              <a:t>杨工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电    话</a:t>
            </a:r>
            <a:r>
              <a:rPr lang="en-US" altLang="zh-CN" dirty="0"/>
              <a:t>:187-2110-7673(</a:t>
            </a:r>
            <a:r>
              <a:rPr lang="zh-CN" altLang="en-US" dirty="0"/>
              <a:t>微信同号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Q      Q:264-709-6465</a:t>
            </a:r>
          </a:p>
          <a:p>
            <a:r>
              <a:rPr lang="zh-CN" altLang="en-US" dirty="0"/>
              <a:t>说    明</a:t>
            </a:r>
            <a:r>
              <a:rPr lang="en-US" altLang="zh-CN" dirty="0"/>
              <a:t>:</a:t>
            </a:r>
          </a:p>
          <a:p>
            <a:r>
              <a:rPr lang="en-US" altLang="zh-CN" dirty="0"/>
              <a:t>1.</a:t>
            </a:r>
            <a:r>
              <a:rPr lang="zh-CN" altLang="en-US" dirty="0"/>
              <a:t>建议在下载的已配置好环境的虚拟机使用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如果在测试过程中有任何问题</a:t>
            </a:r>
            <a:r>
              <a:rPr lang="en-US" altLang="zh-CN" dirty="0"/>
              <a:t>,</a:t>
            </a:r>
            <a:r>
              <a:rPr lang="zh-CN" altLang="en-US" dirty="0"/>
              <a:t>欢迎来电咨询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7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206</Words>
  <Application>Microsoft Office PowerPoint</Application>
  <PresentationFormat>自定义</PresentationFormat>
  <Paragraphs>30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主题​​</vt:lpstr>
      <vt:lpstr>泛微OA致远OA费用报销单 转凭证工具</vt:lpstr>
      <vt:lpstr>001-泛微oa和致远oa导出的-费用报销单</vt:lpstr>
      <vt:lpstr>002-进入凭证转换工具的明细表页签</vt:lpstr>
      <vt:lpstr>003-引入oa导出的费用报销单的底稿数据</vt:lpstr>
      <vt:lpstr>004-设置生成凭证的制单日期</vt:lpstr>
      <vt:lpstr>005-查看工具自动生成的凭证模板文件</vt:lpstr>
      <vt:lpstr>006-登录金蝶引入凭证文件</vt:lpstr>
      <vt:lpstr>007-查看引入到金蝶后的凭证</vt:lpstr>
      <vt:lpstr>工具下载地址:</vt:lpstr>
      <vt:lpstr>备注: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用友nc导出excel步骤</dc:title>
  <dc:creator>Administrator</dc:creator>
  <cp:lastModifiedBy>Windows 用户</cp:lastModifiedBy>
  <cp:revision>29</cp:revision>
  <dcterms:created xsi:type="dcterms:W3CDTF">2023-02-22T07:57:28Z</dcterms:created>
  <dcterms:modified xsi:type="dcterms:W3CDTF">2025-07-25T11:11:16Z</dcterms:modified>
</cp:coreProperties>
</file>