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4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2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4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7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89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95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33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2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9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64BB-F22F-4912-B9DD-AC327574BF7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泛微</a:t>
            </a:r>
            <a:r>
              <a:rPr lang="en-US" altLang="zh-CN" dirty="0" smtClean="0"/>
              <a:t>OA</a:t>
            </a:r>
            <a:r>
              <a:rPr lang="zh-CN" altLang="en-US" dirty="0" smtClean="0"/>
              <a:t>致远</a:t>
            </a:r>
            <a:r>
              <a:rPr lang="en-US" altLang="zh-CN" dirty="0" smtClean="0"/>
              <a:t>OA</a:t>
            </a:r>
            <a:r>
              <a:rPr lang="zh-CN" altLang="en-US" dirty="0" smtClean="0"/>
              <a:t>费用报销单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转</a:t>
            </a:r>
            <a:r>
              <a:rPr lang="zh-CN" altLang="en-US" dirty="0"/>
              <a:t>凭证工具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</a:p>
        </p:txBody>
      </p:sp>
    </p:spTree>
    <p:extLst>
      <p:ext uri="{BB962C8B-B14F-4D97-AF65-F5344CB8AC3E}">
        <p14:creationId xmlns:p14="http://schemas.microsoft.com/office/powerpoint/2010/main" val="166453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001-</a:t>
            </a:r>
            <a:r>
              <a:rPr lang="zh-CN" altLang="en-US" sz="2800" dirty="0"/>
              <a:t>泛微</a:t>
            </a:r>
            <a:r>
              <a:rPr lang="en-US" altLang="zh-CN" sz="2800" dirty="0" err="1"/>
              <a:t>oa</a:t>
            </a:r>
            <a:r>
              <a:rPr lang="zh-CN" altLang="en-US" sz="2800" dirty="0"/>
              <a:t>和致远</a:t>
            </a:r>
            <a:r>
              <a:rPr lang="en-US" altLang="zh-CN" sz="2800" dirty="0" err="1"/>
              <a:t>oa</a:t>
            </a:r>
            <a:r>
              <a:rPr lang="zh-CN" altLang="en-US" sz="2800" dirty="0"/>
              <a:t>导出的</a:t>
            </a:r>
            <a:r>
              <a:rPr lang="en-US" altLang="zh-CN" sz="2800" dirty="0"/>
              <a:t>-</a:t>
            </a:r>
            <a:r>
              <a:rPr lang="zh-CN" altLang="en-US" sz="2800" dirty="0"/>
              <a:t>费用报销单</a:t>
            </a:r>
            <a:endParaRPr lang="zh-CN" altLang="en-US" sz="2800" dirty="0"/>
          </a:p>
        </p:txBody>
      </p:sp>
      <p:pic>
        <p:nvPicPr>
          <p:cNvPr id="1026" name="Picture 2" descr="C:\Users\Administrator\Desktop\金蝶云星空-费用报销单转凭证\001-泛微oa和致远oa导出的-费用报销单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07837"/>
            <a:ext cx="6734827" cy="50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2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314" y="332469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002-</a:t>
            </a:r>
            <a:r>
              <a:rPr lang="zh-CN" altLang="en-US" sz="2000" dirty="0"/>
              <a:t>使用单据转换工具</a:t>
            </a:r>
            <a:r>
              <a:rPr lang="en-US" altLang="zh-CN" sz="2000" dirty="0"/>
              <a:t>-</a:t>
            </a:r>
            <a:r>
              <a:rPr lang="zh-CN" altLang="en-US" sz="2000" dirty="0"/>
              <a:t>引入泛微</a:t>
            </a:r>
            <a:r>
              <a:rPr lang="en-US" altLang="zh-CN" sz="2000" dirty="0" err="1"/>
              <a:t>oa</a:t>
            </a:r>
            <a:r>
              <a:rPr lang="zh-CN" altLang="en-US" sz="2000" dirty="0"/>
              <a:t>和致远</a:t>
            </a:r>
            <a:r>
              <a:rPr lang="en-US" altLang="zh-CN" sz="2000" dirty="0" err="1"/>
              <a:t>oa</a:t>
            </a:r>
            <a:r>
              <a:rPr lang="zh-CN" altLang="en-US" sz="2000" dirty="0"/>
              <a:t>的费用报销单底稿</a:t>
            </a:r>
            <a:endParaRPr lang="zh-CN" altLang="en-US" sz="2000" dirty="0"/>
          </a:p>
        </p:txBody>
      </p:sp>
      <p:pic>
        <p:nvPicPr>
          <p:cNvPr id="2052" name="Picture 4" descr="C:\Users\Administrator\Desktop\金蝶云星空-费用报销单转凭证\002-使用单据转换工具-引入泛微oa和致远oa的费用报销单底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1032535"/>
            <a:ext cx="7049265" cy="5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003-</a:t>
            </a:r>
            <a:r>
              <a:rPr lang="zh-CN" altLang="en-US" sz="2400" dirty="0"/>
              <a:t>设置凭证的制单日期并生成金蝶的标准凭证模版</a:t>
            </a:r>
            <a:endParaRPr lang="zh-CN" altLang="en-US" sz="2400" dirty="0"/>
          </a:p>
        </p:txBody>
      </p:sp>
      <p:pic>
        <p:nvPicPr>
          <p:cNvPr id="3074" name="Picture 2" descr="C:\Users\Administrator\Desktop\金蝶云星空-费用报销单转凭证\003-设置凭证的制单日期并生成金蝶的标准凭证模版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946496"/>
            <a:ext cx="6661061" cy="52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5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004-</a:t>
            </a:r>
            <a:r>
              <a:rPr lang="zh-CN" altLang="en-US" sz="2800" dirty="0"/>
              <a:t>查看自动生成的金蝶标准格式凭证模版</a:t>
            </a:r>
            <a:endParaRPr lang="zh-CN" altLang="en-US" sz="2800" dirty="0"/>
          </a:p>
        </p:txBody>
      </p:sp>
      <p:pic>
        <p:nvPicPr>
          <p:cNvPr id="4098" name="Picture 2" descr="C:\Users\Administrator\Desktop\金蝶云星空-费用报销单转凭证\004-查看自动生成的金蝶标准格式凭证模版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964246"/>
            <a:ext cx="6868547" cy="51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1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005-</a:t>
            </a:r>
            <a:r>
              <a:rPr lang="zh-CN" altLang="en-US" sz="2800" dirty="0"/>
              <a:t>导入生成的金蝶标准凭证模版</a:t>
            </a:r>
            <a:endParaRPr lang="zh-CN" altLang="en-US" sz="2800" dirty="0"/>
          </a:p>
        </p:txBody>
      </p:sp>
      <p:pic>
        <p:nvPicPr>
          <p:cNvPr id="5122" name="Picture 2" descr="C:\Users\Administrator\Desktop\金蝶云星空-费用报销单转凭证\005-导入生成的金蝶标准凭证模版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1136399"/>
            <a:ext cx="6428800" cy="50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3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006-</a:t>
            </a:r>
            <a:r>
              <a:rPr lang="zh-CN" altLang="en-US" sz="3600" dirty="0"/>
              <a:t>查看导入金蝶后的凭证内容</a:t>
            </a:r>
            <a:endParaRPr lang="zh-CN" altLang="en-US" sz="3600" dirty="0"/>
          </a:p>
        </p:txBody>
      </p:sp>
      <p:pic>
        <p:nvPicPr>
          <p:cNvPr id="6146" name="Picture 2" descr="C:\Users\Administrator\Desktop\金蝶云星空-费用报销单转凭证\006-查看导入金蝶后的凭证内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9" y="1118053"/>
            <a:ext cx="6913814" cy="55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7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0E6AF85-32D8-B390-325C-C03530970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1F61EF-BF5B-38DE-0521-65CC64C7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工具下载地址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D275CF4-634E-236F-010D-A8A1006D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/>
          <a:lstStyle/>
          <a:p>
            <a:r>
              <a:rPr lang="zh-CN" altLang="en-US" dirty="0"/>
              <a:t>下载地址链接：</a:t>
            </a:r>
            <a:r>
              <a:rPr lang="en-US" altLang="zh-CN" dirty="0"/>
              <a:t>https://pan.baidu.com/s/1sCMiMYLSsFnlOgf85p6ACQ?pwd=k0tz </a:t>
            </a:r>
          </a:p>
          <a:p>
            <a:r>
              <a:rPr lang="zh-CN" altLang="en-US" dirty="0"/>
              <a:t>提取码  ：</a:t>
            </a:r>
            <a:r>
              <a:rPr lang="en-US" altLang="zh-CN" dirty="0"/>
              <a:t>k0tz </a:t>
            </a:r>
          </a:p>
          <a:p>
            <a:r>
              <a:rPr lang="en-US" altLang="zh-CN" dirty="0"/>
              <a:t>-----------------------</a:t>
            </a:r>
          </a:p>
          <a:p>
            <a:r>
              <a:rPr lang="zh-CN" altLang="en-US" dirty="0"/>
              <a:t>联系人</a:t>
            </a:r>
            <a:r>
              <a:rPr lang="en-US" altLang="zh-CN" dirty="0"/>
              <a:t>:</a:t>
            </a:r>
            <a:r>
              <a:rPr lang="zh-CN" altLang="en-US" dirty="0"/>
              <a:t>杨青业</a:t>
            </a:r>
            <a:r>
              <a:rPr lang="en-US" altLang="zh-CN" dirty="0"/>
              <a:t>(</a:t>
            </a:r>
            <a:r>
              <a:rPr lang="zh-CN" altLang="en-US" dirty="0"/>
              <a:t>杨工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电    话</a:t>
            </a:r>
            <a:r>
              <a:rPr lang="en-US" altLang="zh-CN" dirty="0"/>
              <a:t>:187-2110-7673(</a:t>
            </a:r>
            <a:r>
              <a:rPr lang="zh-CN" altLang="en-US" dirty="0"/>
              <a:t>微信同号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Q      Q:264-709-6465</a:t>
            </a:r>
          </a:p>
          <a:p>
            <a:r>
              <a:rPr lang="zh-CN" altLang="en-US" dirty="0"/>
              <a:t>说    明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建议在下载的已配置好环境的虚拟机使用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如果在测试过程中有任何问题</a:t>
            </a:r>
            <a:r>
              <a:rPr lang="en-US" altLang="zh-CN" dirty="0"/>
              <a:t>,</a:t>
            </a:r>
            <a:r>
              <a:rPr lang="zh-CN" altLang="en-US" dirty="0"/>
              <a:t>欢迎来电咨询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8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C16696F-C4A9-94A3-43FF-5FB873C3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6CA7B99-7CF5-22A3-9D2E-B157C171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备注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512F649-389D-F2D4-DCA4-1A1F3CDA4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------------------------------------------------------</a:t>
            </a:r>
          </a:p>
          <a:p>
            <a:r>
              <a:rPr lang="zh-CN" altLang="en-US" dirty="0"/>
              <a:t>如果有客户需要将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发票列表</a:t>
            </a:r>
            <a:r>
              <a:rPr lang="en-US" altLang="zh-CN" dirty="0"/>
              <a:t>,2.</a:t>
            </a:r>
            <a:r>
              <a:rPr lang="zh-CN" altLang="en-US" dirty="0"/>
              <a:t>出入库列表</a:t>
            </a:r>
            <a:r>
              <a:rPr lang="en-US" altLang="zh-CN" dirty="0"/>
              <a:t>,3.</a:t>
            </a:r>
            <a:r>
              <a:rPr lang="zh-CN" altLang="en-US" dirty="0"/>
              <a:t>收付款列表</a:t>
            </a:r>
            <a:r>
              <a:rPr lang="en-US" altLang="zh-CN" dirty="0"/>
              <a:t>,</a:t>
            </a:r>
            <a:r>
              <a:rPr lang="zh-CN" altLang="en-US" dirty="0"/>
              <a:t>等</a:t>
            </a:r>
            <a:r>
              <a:rPr lang="en-US" altLang="zh-CN" dirty="0"/>
              <a:t>excel</a:t>
            </a:r>
            <a:r>
              <a:rPr lang="zh-CN" altLang="en-US" dirty="0"/>
              <a:t>列表格式的数据</a:t>
            </a:r>
          </a:p>
          <a:p>
            <a:r>
              <a:rPr lang="zh-CN" altLang="en-US" dirty="0"/>
              <a:t>转换为金蝶的凭证</a:t>
            </a:r>
            <a:r>
              <a:rPr lang="en-US" altLang="zh-CN" dirty="0"/>
              <a:t>,</a:t>
            </a:r>
            <a:r>
              <a:rPr lang="zh-CN" altLang="en-US" dirty="0"/>
              <a:t>都可以联系我们</a:t>
            </a:r>
          </a:p>
          <a:p>
            <a:r>
              <a:rPr lang="zh-CN" altLang="en-US" dirty="0"/>
              <a:t>我们免费为咱们金蝶的伙伴</a:t>
            </a:r>
            <a:r>
              <a:rPr lang="en-US" altLang="zh-CN" dirty="0"/>
              <a:t>,</a:t>
            </a:r>
            <a:r>
              <a:rPr lang="zh-CN" altLang="en-US" dirty="0"/>
              <a:t>提供</a:t>
            </a:r>
          </a:p>
          <a:p>
            <a:r>
              <a:rPr lang="zh-CN" altLang="en-US" dirty="0"/>
              <a:t>演示支持</a:t>
            </a:r>
            <a:r>
              <a:rPr lang="en-US" altLang="zh-CN" dirty="0"/>
              <a:t>,</a:t>
            </a:r>
            <a:r>
              <a:rPr lang="zh-CN" altLang="en-US" dirty="0"/>
              <a:t>环境配置等服务</a:t>
            </a:r>
            <a:endParaRPr lang="en-US" altLang="zh-CN" dirty="0"/>
          </a:p>
          <a:p>
            <a:r>
              <a:rPr lang="zh-CN" altLang="en-US" dirty="0"/>
              <a:t>确保客户能正常使用</a:t>
            </a:r>
          </a:p>
          <a:p>
            <a:r>
              <a:rPr lang="en-US" altLang="zh-CN" dirty="0"/>
              <a:t>------------------------------------------------------</a:t>
            </a:r>
          </a:p>
          <a:p>
            <a:endParaRPr lang="en-US" altLang="zh-CN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26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222</Words>
  <Application>Microsoft Office PowerPoint</Application>
  <PresentationFormat>自定义</PresentationFormat>
  <Paragraphs>29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泛微OA致远OA费用报销单 转凭证工具</vt:lpstr>
      <vt:lpstr>001-泛微oa和致远oa导出的-费用报销单</vt:lpstr>
      <vt:lpstr>002-使用单据转换工具-引入泛微oa和致远oa的费用报销单底稿</vt:lpstr>
      <vt:lpstr>003-设置凭证的制单日期并生成金蝶的标准凭证模版</vt:lpstr>
      <vt:lpstr>004-查看自动生成的金蝶标准格式凭证模版</vt:lpstr>
      <vt:lpstr>005-导入生成的金蝶标准凭证模版</vt:lpstr>
      <vt:lpstr>006-查看导入金蝶后的凭证内容</vt:lpstr>
      <vt:lpstr>工具下载地址:</vt:lpstr>
      <vt:lpstr>备注: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用友nc导出excel步骤</dc:title>
  <dc:creator>Administrator</dc:creator>
  <cp:lastModifiedBy>Windows 用户</cp:lastModifiedBy>
  <cp:revision>28</cp:revision>
  <dcterms:created xsi:type="dcterms:W3CDTF">2023-02-22T07:57:28Z</dcterms:created>
  <dcterms:modified xsi:type="dcterms:W3CDTF">2025-07-21T09:31:01Z</dcterms:modified>
</cp:coreProperties>
</file>