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0" r:id="rId5"/>
    <p:sldId id="270" r:id="rId6"/>
    <p:sldId id="263" r:id="rId7"/>
    <p:sldId id="267" r:id="rId8"/>
    <p:sldId id="266" r:id="rId9"/>
    <p:sldId id="275" r:id="rId10"/>
    <p:sldId id="271" r:id="rId11"/>
    <p:sldId id="27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20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43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75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89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95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33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24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12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0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46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9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64BB-F22F-4912-B9DD-AC327574BF77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07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银行流水</a:t>
            </a:r>
            <a:r>
              <a:rPr lang="zh-CN" altLang="en-US" dirty="0" smtClean="0"/>
              <a:t>转</a:t>
            </a:r>
            <a:r>
              <a:rPr lang="zh-CN" altLang="en-US" dirty="0"/>
              <a:t>凭证工具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目前支持</a:t>
            </a:r>
            <a:r>
              <a:rPr lang="en-US" altLang="zh-CN" dirty="0" smtClean="0"/>
              <a:t>:</a:t>
            </a:r>
            <a:r>
              <a:rPr lang="zh-CN" altLang="en-US" dirty="0" smtClean="0"/>
              <a:t>建设银行</a:t>
            </a:r>
            <a:r>
              <a:rPr lang="en-US" altLang="zh-CN" dirty="0" smtClean="0"/>
              <a:t>/</a:t>
            </a:r>
            <a:r>
              <a:rPr lang="zh-CN" altLang="en-US" dirty="0" smtClean="0"/>
              <a:t>招商银行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其他银行</a:t>
            </a:r>
            <a:r>
              <a:rPr lang="en-US" altLang="zh-CN" dirty="0" smtClean="0"/>
              <a:t>:</a:t>
            </a:r>
            <a:r>
              <a:rPr lang="zh-CN" altLang="en-US" dirty="0" smtClean="0"/>
              <a:t>可根据需要进行定制设置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453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E6AF85-32D8-B390-325C-C03530970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1F61EF-BF5B-38DE-0521-65CC64C7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工具下载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D275CF4-634E-236F-010D-A8A1006D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03" y="987920"/>
            <a:ext cx="11193358" cy="5458829"/>
          </a:xfrm>
        </p:spPr>
        <p:txBody>
          <a:bodyPr>
            <a:normAutofit/>
          </a:bodyPr>
          <a:lstStyle/>
          <a:p>
            <a:r>
              <a:rPr lang="zh-CN" altLang="en-US" dirty="0"/>
              <a:t>下载地址链接：</a:t>
            </a:r>
            <a:r>
              <a:rPr lang="en-US" altLang="zh-CN" dirty="0"/>
              <a:t>https://pan.baidu.com/s/1sCMiMYLSsFnlOgf85p6ACQ?pwd=k0tz </a:t>
            </a:r>
          </a:p>
          <a:p>
            <a:r>
              <a:rPr lang="zh-CN" altLang="en-US" dirty="0"/>
              <a:t>提取码  ：</a:t>
            </a:r>
            <a:r>
              <a:rPr lang="en-US" altLang="zh-CN" dirty="0"/>
              <a:t>k0tz </a:t>
            </a:r>
          </a:p>
          <a:p>
            <a:r>
              <a:rPr lang="en-US" altLang="zh-CN" dirty="0"/>
              <a:t>-----------------------</a:t>
            </a:r>
          </a:p>
          <a:p>
            <a:r>
              <a:rPr lang="zh-CN" altLang="en-US" dirty="0"/>
              <a:t>联系人</a:t>
            </a:r>
            <a:r>
              <a:rPr lang="en-US" altLang="zh-CN" dirty="0"/>
              <a:t>:</a:t>
            </a:r>
            <a:r>
              <a:rPr lang="zh-CN" altLang="en-US" dirty="0"/>
              <a:t>杨青业</a:t>
            </a:r>
            <a:r>
              <a:rPr lang="en-US" altLang="zh-CN" dirty="0"/>
              <a:t>(</a:t>
            </a:r>
            <a:r>
              <a:rPr lang="zh-CN" altLang="en-US" dirty="0"/>
              <a:t>杨工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电    话</a:t>
            </a:r>
            <a:r>
              <a:rPr lang="en-US" altLang="zh-CN" dirty="0"/>
              <a:t>:187-2110-7673(</a:t>
            </a:r>
            <a:r>
              <a:rPr lang="zh-CN" altLang="en-US" dirty="0"/>
              <a:t>微信同号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Q      Q:264-709-6465</a:t>
            </a:r>
          </a:p>
          <a:p>
            <a:r>
              <a:rPr lang="zh-CN" altLang="en-US" dirty="0"/>
              <a:t>说    明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建议在下载的已配置好环境的虚拟机使用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如果在测试过程中有任何问题</a:t>
            </a:r>
            <a:r>
              <a:rPr lang="en-US" altLang="zh-CN" dirty="0"/>
              <a:t>,</a:t>
            </a:r>
            <a:r>
              <a:rPr lang="zh-CN" altLang="en-US" dirty="0"/>
              <a:t>欢迎来电咨询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578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465956-5AEC-9DEA-6FD5-E0800BCA2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1636CC-22E6-902D-2856-552269F6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备注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30ED3A3-0A2C-2ACE-6A01-62871DFB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03" y="987920"/>
            <a:ext cx="11193358" cy="5458829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altLang="zh-CN" dirty="0"/>
              <a:t>------------------------------------------------------</a:t>
            </a:r>
          </a:p>
          <a:p>
            <a:r>
              <a:rPr lang="zh-CN" altLang="en-US" dirty="0"/>
              <a:t>如果有客户需要将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发票列表</a:t>
            </a:r>
            <a:r>
              <a:rPr lang="en-US" altLang="zh-CN" dirty="0"/>
              <a:t>,2.</a:t>
            </a:r>
            <a:r>
              <a:rPr lang="zh-CN" altLang="en-US" dirty="0"/>
              <a:t>出入库列表</a:t>
            </a:r>
            <a:r>
              <a:rPr lang="en-US" altLang="zh-CN" dirty="0"/>
              <a:t>,3.</a:t>
            </a:r>
            <a:r>
              <a:rPr lang="zh-CN" altLang="en-US" dirty="0"/>
              <a:t>收付款列表</a:t>
            </a:r>
            <a:r>
              <a:rPr lang="en-US" altLang="zh-CN" dirty="0"/>
              <a:t>,</a:t>
            </a:r>
            <a:r>
              <a:rPr lang="zh-CN" altLang="en-US" dirty="0"/>
              <a:t>等</a:t>
            </a:r>
            <a:r>
              <a:rPr lang="en-US" altLang="zh-CN" dirty="0"/>
              <a:t>excel</a:t>
            </a:r>
            <a:r>
              <a:rPr lang="zh-CN" altLang="en-US" dirty="0"/>
              <a:t>列表格式的数据</a:t>
            </a:r>
          </a:p>
          <a:p>
            <a:r>
              <a:rPr lang="zh-CN" altLang="en-US" dirty="0"/>
              <a:t>转换为金蝶的凭证</a:t>
            </a:r>
            <a:r>
              <a:rPr lang="en-US" altLang="zh-CN" dirty="0"/>
              <a:t>,</a:t>
            </a:r>
            <a:r>
              <a:rPr lang="zh-CN" altLang="en-US" dirty="0"/>
              <a:t>都可以联系我们</a:t>
            </a:r>
          </a:p>
          <a:p>
            <a:r>
              <a:rPr lang="zh-CN" altLang="en-US" dirty="0"/>
              <a:t>我们免费为咱们金蝶的伙伴</a:t>
            </a:r>
            <a:r>
              <a:rPr lang="en-US" altLang="zh-CN" dirty="0"/>
              <a:t>,</a:t>
            </a:r>
            <a:r>
              <a:rPr lang="zh-CN" altLang="en-US" dirty="0"/>
              <a:t>提供</a:t>
            </a:r>
          </a:p>
          <a:p>
            <a:r>
              <a:rPr lang="zh-CN" altLang="en-US" dirty="0"/>
              <a:t>演示支持</a:t>
            </a:r>
            <a:r>
              <a:rPr lang="en-US" altLang="zh-CN" dirty="0"/>
              <a:t>,</a:t>
            </a:r>
            <a:r>
              <a:rPr lang="zh-CN" altLang="en-US" dirty="0"/>
              <a:t>环境配置等服务</a:t>
            </a:r>
            <a:endParaRPr lang="en-US" altLang="zh-CN" dirty="0"/>
          </a:p>
          <a:p>
            <a:r>
              <a:rPr lang="zh-CN" altLang="en-US" dirty="0"/>
              <a:t>确保客户能正常使用</a:t>
            </a:r>
          </a:p>
          <a:p>
            <a:r>
              <a:rPr lang="en-US" altLang="zh-CN" dirty="0"/>
              <a:t>------------------------------------------------------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746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0857" y="180069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sz="3100" b="1" dirty="0">
                <a:solidFill>
                  <a:srgbClr val="0070C0"/>
                </a:solidFill>
              </a:rPr>
              <a:t>001-</a:t>
            </a:r>
            <a:r>
              <a:rPr lang="zh-CN" altLang="en-US" sz="3100" b="1" dirty="0" smtClean="0">
                <a:solidFill>
                  <a:srgbClr val="0070C0"/>
                </a:solidFill>
              </a:rPr>
              <a:t>从网银平台导出</a:t>
            </a:r>
            <a:r>
              <a:rPr lang="zh-CN" altLang="en-US" sz="3100" b="1" dirty="0" smtClean="0">
                <a:solidFill>
                  <a:srgbClr val="0070C0"/>
                </a:solidFill>
              </a:rPr>
              <a:t>银行流水</a:t>
            </a:r>
            <a:r>
              <a:rPr lang="zh-CN" altLang="en-US" sz="3100" b="1" dirty="0" smtClean="0">
                <a:solidFill>
                  <a:srgbClr val="0070C0"/>
                </a:solidFill>
              </a:rPr>
              <a:t>列表</a:t>
            </a:r>
            <a:r>
              <a:rPr lang="en-US" altLang="zh-CN" sz="3100" b="1" dirty="0" smtClean="0">
                <a:solidFill>
                  <a:srgbClr val="0070C0"/>
                </a:solidFill>
              </a:rPr>
              <a:t>-</a:t>
            </a:r>
            <a:r>
              <a:rPr lang="zh-CN" altLang="en-US" sz="3100" b="1" dirty="0" smtClean="0">
                <a:solidFill>
                  <a:srgbClr val="0070C0"/>
                </a:solidFill>
              </a:rPr>
              <a:t>客户收款记录</a:t>
            </a:r>
            <a:endParaRPr lang="zh-CN" altLang="en-US" sz="31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istrator\Desktop\098-单据转凭证-2025-07-19-1(金蝶云星空)\数据查询\Z093-单据转凭证-ppt\金蝶k3wise-银行流水转凭证\001-查看从网银页面导出的-收取客户款项的银行流水记录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978671"/>
            <a:ext cx="10668000" cy="51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2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002-</a:t>
            </a:r>
            <a:r>
              <a:rPr lang="zh-CN" altLang="en-US" sz="2800" dirty="0" smtClean="0"/>
              <a:t>打开单据转</a:t>
            </a:r>
            <a:r>
              <a:rPr lang="zh-CN" altLang="en-US" sz="2800" dirty="0"/>
              <a:t>凭证工具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xmlns="" id="{08C47C4D-03E4-334A-7C76-8BC74833B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1319"/>
            <a:ext cx="10515600" cy="5005644"/>
          </a:xfrm>
        </p:spPr>
      </p:pic>
    </p:spTree>
    <p:extLst>
      <p:ext uri="{BB962C8B-B14F-4D97-AF65-F5344CB8AC3E}">
        <p14:creationId xmlns:p14="http://schemas.microsoft.com/office/powerpoint/2010/main" val="195542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003-</a:t>
            </a:r>
            <a:r>
              <a:rPr lang="zh-CN" altLang="en-US" sz="2800" dirty="0" smtClean="0"/>
              <a:t>引入网银平台导出的</a:t>
            </a:r>
            <a:r>
              <a:rPr lang="zh-CN" altLang="en-US" sz="2800" dirty="0" smtClean="0"/>
              <a:t>银行流水</a:t>
            </a:r>
            <a:r>
              <a:rPr lang="zh-CN" altLang="en-US" sz="2800" dirty="0" smtClean="0"/>
              <a:t>列表</a:t>
            </a:r>
            <a:endParaRPr lang="zh-CN" altLang="en-US" sz="2800" dirty="0"/>
          </a:p>
        </p:txBody>
      </p:sp>
      <p:pic>
        <p:nvPicPr>
          <p:cNvPr id="2050" name="Picture 2" descr="C:\Users\Administrator\Desktop\098-单据转凭证-2025-07-19-1(金蝶云星空)\数据查询\Z093-单据转凭证-ppt\金蝶k3wise-银行流水转凭证\002-引入银行流水的底稿数据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6" y="1033804"/>
            <a:ext cx="10570029" cy="51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1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004-</a:t>
            </a:r>
            <a:r>
              <a:rPr lang="zh-CN" altLang="en-US" sz="2800" b="1" dirty="0">
                <a:solidFill>
                  <a:srgbClr val="0070C0"/>
                </a:solidFill>
              </a:rPr>
              <a:t>设置生成凭证的日期</a:t>
            </a:r>
            <a:r>
              <a:rPr lang="en-US" altLang="zh-CN" sz="2800" b="1" dirty="0">
                <a:solidFill>
                  <a:srgbClr val="0070C0"/>
                </a:solidFill>
              </a:rPr>
              <a:t>,</a:t>
            </a:r>
            <a:r>
              <a:rPr lang="zh-CN" altLang="en-US" sz="2800" b="1" dirty="0">
                <a:solidFill>
                  <a:srgbClr val="0070C0"/>
                </a:solidFill>
              </a:rPr>
              <a:t>并执行转换</a:t>
            </a:r>
          </a:p>
        </p:txBody>
      </p:sp>
      <p:pic>
        <p:nvPicPr>
          <p:cNvPr id="3074" name="Picture 2" descr="C:\Users\Administrator\Desktop\098-单据转凭证-2025-07-19-1(金蝶云星空)\数据查询\Z093-单据转凭证-ppt\金蝶k3wise-银行流水转凭证\003-设置银行流水-准备生成凭证的制单日期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1112967"/>
            <a:ext cx="10733315" cy="50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7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005-</a:t>
            </a:r>
            <a:r>
              <a:rPr lang="zh-CN" altLang="en-US" sz="2800" dirty="0"/>
              <a:t>工具会自动生成一个金蝶导入模板</a:t>
            </a:r>
          </a:p>
        </p:txBody>
      </p:sp>
      <p:pic>
        <p:nvPicPr>
          <p:cNvPr id="4098" name="Picture 2" descr="C:\Users\Administrator\Desktop\098-单据转凭证-2025-07-19-1(金蝶云星空)\数据查询\Z093-单据转凭证-ppt\金蝶k3wise-银行流水转凭证\004-生成符合金蝶软件导入格式的凭证模板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5" y="1147365"/>
            <a:ext cx="10809514" cy="50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1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006-</a:t>
            </a:r>
            <a:r>
              <a:rPr lang="zh-CN" altLang="en-US" sz="2800" b="1" dirty="0">
                <a:solidFill>
                  <a:srgbClr val="0070C0"/>
                </a:solidFill>
              </a:rPr>
              <a:t>引入生成的金蝶凭证模板</a:t>
            </a:r>
          </a:p>
        </p:txBody>
      </p:sp>
      <p:pic>
        <p:nvPicPr>
          <p:cNvPr id="6146" name="Picture 2" descr="C:\Users\Administrator\Desktop\098-单据转凭证-2025-07-19-1(金蝶云星空)\数据查询\Z093-单据转凭证-ppt\金蝶k3wise-银行流水转凭证\006-导入生成的银行收取客户款项的银行流水凭证模板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1" y="1265249"/>
            <a:ext cx="10406743" cy="491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4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007-</a:t>
            </a:r>
            <a:r>
              <a:rPr lang="zh-CN" altLang="en-US" sz="2800" dirty="0"/>
              <a:t>查看导入金蝶的</a:t>
            </a:r>
            <a:r>
              <a:rPr lang="zh-CN" altLang="en-US" sz="2800" dirty="0" smtClean="0"/>
              <a:t>凭证列表</a:t>
            </a:r>
            <a:endParaRPr lang="zh-CN" altLang="en-US" sz="2800" dirty="0"/>
          </a:p>
        </p:txBody>
      </p:sp>
      <p:pic>
        <p:nvPicPr>
          <p:cNvPr id="8194" name="Picture 2" descr="C:\Users\Administrator\Desktop\098-单据转凭证-2025-07-19-1(金蝶云星空)\数据查询\Z093-单据转凭证-ppt\金蝶k3wise-银行流水转凭证\008-查看导入凭证列表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1208314"/>
            <a:ext cx="10515600" cy="496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5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008-</a:t>
            </a:r>
            <a:r>
              <a:rPr lang="zh-CN" altLang="en-US" sz="2800" dirty="0"/>
              <a:t>查看导入金蝶的</a:t>
            </a:r>
            <a:r>
              <a:rPr lang="zh-CN" altLang="en-US" sz="2800" dirty="0" smtClean="0"/>
              <a:t>凭证内容</a:t>
            </a:r>
            <a:endParaRPr lang="zh-CN" altLang="en-US" sz="2800" dirty="0"/>
          </a:p>
        </p:txBody>
      </p:sp>
      <p:pic>
        <p:nvPicPr>
          <p:cNvPr id="9218" name="Picture 2" descr="C:\Users\Administrator\Desktop\098-单据转凭证-2025-07-19-1(金蝶云星空)\数据查询\Z093-单据转凭证-ppt\金蝶k3wise-银行流水转凭证\009-查看生成的凭证数据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" y="1186656"/>
            <a:ext cx="10559143" cy="49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7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223</Words>
  <Application>Microsoft Office PowerPoint</Application>
  <PresentationFormat>自定义</PresentationFormat>
  <Paragraphs>33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银行流水转凭证工具</vt:lpstr>
      <vt:lpstr>001-从网银平台导出银行流水列表-客户收款记录</vt:lpstr>
      <vt:lpstr>002-打开单据转凭证工具</vt:lpstr>
      <vt:lpstr>003-引入网银平台导出的银行流水列表</vt:lpstr>
      <vt:lpstr>004-设置生成凭证的日期,并执行转换</vt:lpstr>
      <vt:lpstr>005-工具会自动生成一个金蝶导入模板</vt:lpstr>
      <vt:lpstr>006-引入生成的金蝶凭证模板</vt:lpstr>
      <vt:lpstr>007-查看导入金蝶的凭证列表</vt:lpstr>
      <vt:lpstr>008-查看导入金蝶的凭证内容</vt:lpstr>
      <vt:lpstr>工具下载:</vt:lpstr>
      <vt:lpstr>备注: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用友nc导出excel步骤</dc:title>
  <dc:creator>Administrator</dc:creator>
  <cp:lastModifiedBy>Windows 用户</cp:lastModifiedBy>
  <cp:revision>26</cp:revision>
  <dcterms:created xsi:type="dcterms:W3CDTF">2023-02-22T07:57:28Z</dcterms:created>
  <dcterms:modified xsi:type="dcterms:W3CDTF">2025-07-20T02:19:40Z</dcterms:modified>
</cp:coreProperties>
</file>