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4" r:id="rId8"/>
    <p:sldId id="270" r:id="rId9"/>
    <p:sldId id="263" r:id="rId10"/>
    <p:sldId id="267" r:id="rId11"/>
    <p:sldId id="266" r:id="rId12"/>
    <p:sldId id="271" r:id="rId13"/>
    <p:sldId id="27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4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7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89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95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33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2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9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64BB-F22F-4912-B9DD-AC327574BF7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B1A3-43D3-43F4-804B-6F4342A3FB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发票转凭证工具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操作步骤</a:t>
            </a:r>
          </a:p>
        </p:txBody>
      </p:sp>
    </p:spTree>
    <p:extLst>
      <p:ext uri="{BB962C8B-B14F-4D97-AF65-F5344CB8AC3E}">
        <p14:creationId xmlns:p14="http://schemas.microsoft.com/office/powerpoint/2010/main" val="166453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009-</a:t>
            </a:r>
            <a:r>
              <a:rPr lang="zh-CN" altLang="en-US" dirty="0"/>
              <a:t>引入生成的金蝶凭证模板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5FE3E22-6DE6-1B3C-74E6-9E0A8376E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2879"/>
            <a:ext cx="10515600" cy="5114084"/>
          </a:xfrm>
        </p:spPr>
      </p:pic>
    </p:spTree>
    <p:extLst>
      <p:ext uri="{BB962C8B-B14F-4D97-AF65-F5344CB8AC3E}">
        <p14:creationId xmlns:p14="http://schemas.microsoft.com/office/powerpoint/2010/main" val="374724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010-</a:t>
            </a:r>
            <a:r>
              <a:rPr lang="zh-CN" altLang="en-US" dirty="0"/>
              <a:t>查看导入金蝶的凭证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B77252B-7B07-C070-B1EA-AF8623B48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4" y="1179630"/>
            <a:ext cx="10311214" cy="5202973"/>
          </a:xfrm>
        </p:spPr>
      </p:pic>
    </p:spTree>
    <p:extLst>
      <p:ext uri="{BB962C8B-B14F-4D97-AF65-F5344CB8AC3E}">
        <p14:creationId xmlns:p14="http://schemas.microsoft.com/office/powerpoint/2010/main" val="263755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6AF85-32D8-B390-325C-C03530970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1F61EF-BF5B-38DE-0521-65CC64C7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工具下载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275CF4-634E-236F-010D-A8A1006D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>
            <a:normAutofit/>
          </a:bodyPr>
          <a:lstStyle/>
          <a:p>
            <a:r>
              <a:rPr lang="zh-CN" altLang="en-US" dirty="0"/>
              <a:t>下载地址链接：</a:t>
            </a:r>
            <a:r>
              <a:rPr lang="en-US" altLang="zh-CN" dirty="0"/>
              <a:t>https://pan.baidu.com/s/1sCMiMYLSsFnlOgf85p6ACQ?pwd=k0tz </a:t>
            </a:r>
          </a:p>
          <a:p>
            <a:r>
              <a:rPr lang="zh-CN" altLang="en-US" dirty="0"/>
              <a:t>提取码  ：</a:t>
            </a:r>
            <a:r>
              <a:rPr lang="en-US" altLang="zh-CN" dirty="0"/>
              <a:t>k0tz </a:t>
            </a:r>
          </a:p>
          <a:p>
            <a:r>
              <a:rPr lang="en-US" altLang="zh-CN" dirty="0"/>
              <a:t>-----------------------</a:t>
            </a:r>
          </a:p>
          <a:p>
            <a:r>
              <a:rPr lang="zh-CN" altLang="en-US" dirty="0"/>
              <a:t>联系人</a:t>
            </a:r>
            <a:r>
              <a:rPr lang="en-US" altLang="zh-CN" dirty="0"/>
              <a:t>:</a:t>
            </a:r>
            <a:r>
              <a:rPr lang="zh-CN" altLang="en-US" dirty="0"/>
              <a:t>杨青业</a:t>
            </a:r>
            <a:r>
              <a:rPr lang="en-US" altLang="zh-CN" dirty="0"/>
              <a:t>(</a:t>
            </a:r>
            <a:r>
              <a:rPr lang="zh-CN" altLang="en-US" dirty="0"/>
              <a:t>杨工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电    话</a:t>
            </a:r>
            <a:r>
              <a:rPr lang="en-US" altLang="zh-CN" dirty="0"/>
              <a:t>:187-2110-7673(</a:t>
            </a:r>
            <a:r>
              <a:rPr lang="zh-CN" altLang="en-US" dirty="0"/>
              <a:t>微信同号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Q      Q:264-709-6465</a:t>
            </a:r>
          </a:p>
          <a:p>
            <a:r>
              <a:rPr lang="zh-CN" altLang="en-US" dirty="0"/>
              <a:t>说    明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建议在下载的已配置好环境的虚拟机使用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如果在测试过程中有任何问题</a:t>
            </a:r>
            <a:r>
              <a:rPr lang="en-US" altLang="zh-CN" dirty="0"/>
              <a:t>,</a:t>
            </a:r>
            <a:r>
              <a:rPr lang="zh-CN" altLang="en-US" dirty="0"/>
              <a:t>欢迎来电咨询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78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65956-5AEC-9DEA-6FD5-E0800BCA2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1636CC-22E6-902D-2856-552269F6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备注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0ED3A3-0A2C-2ACE-6A01-62871DFB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03" y="987920"/>
            <a:ext cx="11193358" cy="5458829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dirty="0"/>
              <a:t>------------------------------------------------------</a:t>
            </a:r>
          </a:p>
          <a:p>
            <a:r>
              <a:rPr lang="zh-CN" altLang="en-US" dirty="0"/>
              <a:t>如果有客户需要将</a:t>
            </a:r>
          </a:p>
          <a:p>
            <a:r>
              <a:rPr lang="en-US" altLang="zh-CN" dirty="0"/>
              <a:t>1.</a:t>
            </a:r>
            <a:r>
              <a:rPr lang="zh-CN" altLang="en-US" dirty="0"/>
              <a:t>发票列表</a:t>
            </a:r>
            <a:r>
              <a:rPr lang="en-US" altLang="zh-CN" dirty="0"/>
              <a:t>,2.</a:t>
            </a:r>
            <a:r>
              <a:rPr lang="zh-CN" altLang="en-US" dirty="0"/>
              <a:t>出入库列表</a:t>
            </a:r>
            <a:r>
              <a:rPr lang="en-US" altLang="zh-CN" dirty="0"/>
              <a:t>,3.</a:t>
            </a:r>
            <a:r>
              <a:rPr lang="zh-CN" altLang="en-US" dirty="0"/>
              <a:t>收付款列表</a:t>
            </a:r>
            <a:r>
              <a:rPr lang="en-US" altLang="zh-CN" dirty="0"/>
              <a:t>,</a:t>
            </a:r>
            <a:r>
              <a:rPr lang="zh-CN" altLang="en-US" dirty="0"/>
              <a:t>等</a:t>
            </a:r>
            <a:r>
              <a:rPr lang="en-US" altLang="zh-CN" dirty="0"/>
              <a:t>excel</a:t>
            </a:r>
            <a:r>
              <a:rPr lang="zh-CN" altLang="en-US" dirty="0"/>
              <a:t>列表格式的数据</a:t>
            </a:r>
          </a:p>
          <a:p>
            <a:r>
              <a:rPr lang="zh-CN" altLang="en-US" dirty="0"/>
              <a:t>转换为金蝶的凭证</a:t>
            </a:r>
            <a:r>
              <a:rPr lang="en-US" altLang="zh-CN" dirty="0"/>
              <a:t>,</a:t>
            </a:r>
            <a:r>
              <a:rPr lang="zh-CN" altLang="en-US" dirty="0"/>
              <a:t>都可以联系我们</a:t>
            </a:r>
          </a:p>
          <a:p>
            <a:r>
              <a:rPr lang="zh-CN" altLang="en-US" dirty="0"/>
              <a:t>我们免费为咱们金蝶的伙伴</a:t>
            </a:r>
            <a:r>
              <a:rPr lang="en-US" altLang="zh-CN" dirty="0"/>
              <a:t>,</a:t>
            </a:r>
            <a:r>
              <a:rPr lang="zh-CN" altLang="en-US" dirty="0"/>
              <a:t>提供</a:t>
            </a:r>
          </a:p>
          <a:p>
            <a:r>
              <a:rPr lang="zh-CN" altLang="en-US" dirty="0"/>
              <a:t>演示支持</a:t>
            </a:r>
            <a:r>
              <a:rPr lang="en-US" altLang="zh-CN" dirty="0"/>
              <a:t>,</a:t>
            </a:r>
            <a:r>
              <a:rPr lang="zh-CN" altLang="en-US" dirty="0"/>
              <a:t>环境配置等服务</a:t>
            </a:r>
            <a:endParaRPr lang="en-US" altLang="zh-CN" dirty="0"/>
          </a:p>
          <a:p>
            <a:r>
              <a:rPr lang="zh-CN" altLang="en-US" dirty="0"/>
              <a:t>确保客户能正常使用</a:t>
            </a:r>
          </a:p>
          <a:p>
            <a:r>
              <a:rPr lang="en-US" altLang="zh-CN" dirty="0"/>
              <a:t>------------------------------------------------------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746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001-</a:t>
            </a:r>
            <a:r>
              <a:rPr lang="zh-CN" altLang="en-US" dirty="0"/>
              <a:t>从发票平台导出发票列表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D2C66A4-E4BF-633D-154F-0E1B5570C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5" y="1092269"/>
            <a:ext cx="10407555" cy="5084694"/>
          </a:xfrm>
        </p:spPr>
      </p:pic>
    </p:spTree>
    <p:extLst>
      <p:ext uri="{BB962C8B-B14F-4D97-AF65-F5344CB8AC3E}">
        <p14:creationId xmlns:p14="http://schemas.microsoft.com/office/powerpoint/2010/main" val="282002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002-</a:t>
            </a:r>
            <a:r>
              <a:rPr lang="zh-CN" altLang="en-US" dirty="0"/>
              <a:t>查看导出的发票数据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5D4577C-56A3-B5D8-E2DA-8D1F7B663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4434"/>
            <a:ext cx="10630469" cy="5152529"/>
          </a:xfrm>
        </p:spPr>
      </p:pic>
    </p:spTree>
    <p:extLst>
      <p:ext uri="{BB962C8B-B14F-4D97-AF65-F5344CB8AC3E}">
        <p14:creationId xmlns:p14="http://schemas.microsoft.com/office/powerpoint/2010/main" val="129145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003-</a:t>
            </a:r>
            <a:r>
              <a:rPr lang="zh-CN" altLang="en-US" dirty="0"/>
              <a:t>打开发票转凭证工具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8C47C4D-03E4-334A-7C76-8BC74833B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1319"/>
            <a:ext cx="10515600" cy="5005644"/>
          </a:xfrm>
        </p:spPr>
      </p:pic>
    </p:spTree>
    <p:extLst>
      <p:ext uri="{BB962C8B-B14F-4D97-AF65-F5344CB8AC3E}">
        <p14:creationId xmlns:p14="http://schemas.microsoft.com/office/powerpoint/2010/main" val="195542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004-</a:t>
            </a:r>
            <a:r>
              <a:rPr lang="zh-CN" altLang="en-US" dirty="0"/>
              <a:t>进入明细表</a:t>
            </a:r>
            <a:r>
              <a:rPr lang="en-US" altLang="zh-CN" dirty="0"/>
              <a:t>(</a:t>
            </a:r>
            <a:r>
              <a:rPr lang="zh-CN" altLang="en-US" dirty="0"/>
              <a:t>底稿</a:t>
            </a:r>
            <a:r>
              <a:rPr lang="en-US" altLang="zh-CN" dirty="0"/>
              <a:t>)</a:t>
            </a:r>
            <a:r>
              <a:rPr lang="zh-CN" altLang="en-US" dirty="0"/>
              <a:t>页签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53D86A1-F631-AFB8-A784-75D2A808B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26209"/>
            <a:ext cx="10515599" cy="5050754"/>
          </a:xfrm>
        </p:spPr>
      </p:pic>
    </p:spTree>
    <p:extLst>
      <p:ext uri="{BB962C8B-B14F-4D97-AF65-F5344CB8AC3E}">
        <p14:creationId xmlns:p14="http://schemas.microsoft.com/office/powerpoint/2010/main" val="209835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005-</a:t>
            </a:r>
            <a:r>
              <a:rPr lang="zh-CN" altLang="en-US" dirty="0"/>
              <a:t>引入导出的发票列表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E3D994B-6F76-D424-7084-728DFA5C7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" y="1062024"/>
            <a:ext cx="10566780" cy="5145803"/>
          </a:xfrm>
        </p:spPr>
      </p:pic>
    </p:spTree>
    <p:extLst>
      <p:ext uri="{BB962C8B-B14F-4D97-AF65-F5344CB8AC3E}">
        <p14:creationId xmlns:p14="http://schemas.microsoft.com/office/powerpoint/2010/main" val="345891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006-</a:t>
            </a:r>
            <a:r>
              <a:rPr lang="zh-CN" altLang="en-US" dirty="0"/>
              <a:t>进入凭证设置窗口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E3D5881-D2C2-B529-5C6A-BA0DF740A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8890"/>
            <a:ext cx="10515600" cy="5058073"/>
          </a:xfrm>
        </p:spPr>
      </p:pic>
    </p:spTree>
    <p:extLst>
      <p:ext uri="{BB962C8B-B14F-4D97-AF65-F5344CB8AC3E}">
        <p14:creationId xmlns:p14="http://schemas.microsoft.com/office/powerpoint/2010/main" val="387493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007-</a:t>
            </a:r>
            <a:r>
              <a:rPr lang="zh-CN" altLang="en-US" dirty="0"/>
              <a:t>设置生成凭证的日期</a:t>
            </a:r>
            <a:r>
              <a:rPr lang="en-US" altLang="zh-CN" dirty="0"/>
              <a:t>,</a:t>
            </a:r>
            <a:r>
              <a:rPr lang="zh-CN" altLang="en-US" dirty="0"/>
              <a:t>并执行转换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ADF5535-3778-E2B2-6E8D-9753C6E90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81068"/>
            <a:ext cx="10515600" cy="5095895"/>
          </a:xfrm>
        </p:spPr>
      </p:pic>
    </p:spTree>
    <p:extLst>
      <p:ext uri="{BB962C8B-B14F-4D97-AF65-F5344CB8AC3E}">
        <p14:creationId xmlns:p14="http://schemas.microsoft.com/office/powerpoint/2010/main" val="126637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236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008-</a:t>
            </a:r>
            <a:r>
              <a:rPr lang="zh-CN" altLang="en-US" dirty="0"/>
              <a:t>工具会自动生成一个金蝶导入模板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96947FC-8F57-60AD-7197-8C17ACFED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7990"/>
            <a:ext cx="10515600" cy="5058973"/>
          </a:xfrm>
        </p:spPr>
      </p:pic>
    </p:spTree>
    <p:extLst>
      <p:ext uri="{BB962C8B-B14F-4D97-AF65-F5344CB8AC3E}">
        <p14:creationId xmlns:p14="http://schemas.microsoft.com/office/powerpoint/2010/main" val="116601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223</Words>
  <Application>Microsoft Office PowerPoint</Application>
  <PresentationFormat>宽屏</PresentationFormat>
  <Paragraphs>34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发票转凭证工具</vt:lpstr>
      <vt:lpstr>001-从发票平台导出发票列表</vt:lpstr>
      <vt:lpstr>002-查看导出的发票数据</vt:lpstr>
      <vt:lpstr>003-打开发票转凭证工具</vt:lpstr>
      <vt:lpstr>004-进入明细表(底稿)页签</vt:lpstr>
      <vt:lpstr>005-引入导出的发票列表</vt:lpstr>
      <vt:lpstr>006-进入凭证设置窗口</vt:lpstr>
      <vt:lpstr>007-设置生成凭证的日期,并执行转换</vt:lpstr>
      <vt:lpstr>008-工具会自动生成一个金蝶导入模板</vt:lpstr>
      <vt:lpstr>009-引入生成的金蝶凭证模板</vt:lpstr>
      <vt:lpstr>010-查看导入金蝶的凭证</vt:lpstr>
      <vt:lpstr>工具下载:</vt:lpstr>
      <vt:lpstr>备注: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用友nc导出excel步骤</dc:title>
  <dc:creator>Administrator</dc:creator>
  <cp:lastModifiedBy>青业 杨</cp:lastModifiedBy>
  <cp:revision>22</cp:revision>
  <dcterms:created xsi:type="dcterms:W3CDTF">2023-02-22T07:57:28Z</dcterms:created>
  <dcterms:modified xsi:type="dcterms:W3CDTF">2024-12-15T15:18:45Z</dcterms:modified>
</cp:coreProperties>
</file>