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4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7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发票转凭证工具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</a:t>
            </a:r>
            <a:r>
              <a:rPr lang="zh-CN" altLang="en-US" dirty="0"/>
              <a:t>将电票导出到</a:t>
            </a:r>
            <a:r>
              <a:rPr lang="en-US" altLang="zh-CN" dirty="0"/>
              <a:t>excel</a:t>
            </a:r>
            <a:r>
              <a:rPr lang="zh-CN" altLang="en-US" dirty="0"/>
              <a:t>中</a:t>
            </a:r>
          </a:p>
        </p:txBody>
      </p:sp>
      <p:pic>
        <p:nvPicPr>
          <p:cNvPr id="1026" name="Picture 2" descr="C:\Users\Administrator\Desktop\电票转金蝶云星空步骤\001-将电票导出到excel中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991142"/>
            <a:ext cx="11364685" cy="54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002-</a:t>
            </a:r>
            <a:r>
              <a:rPr lang="zh-CN" altLang="en-US" dirty="0"/>
              <a:t>进入转换工具并引入发票列表</a:t>
            </a:r>
          </a:p>
        </p:txBody>
      </p:sp>
      <p:pic>
        <p:nvPicPr>
          <p:cNvPr id="2050" name="Picture 2" descr="C:\Users\Administrator\Desktop\电票转金蝶云星空步骤\002-进入转换工具并引入发票列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012371"/>
            <a:ext cx="10526485" cy="5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003-</a:t>
            </a:r>
            <a:r>
              <a:rPr lang="zh-CN" altLang="en-US" dirty="0"/>
              <a:t>设置凭证日期并生成凭证</a:t>
            </a:r>
          </a:p>
        </p:txBody>
      </p:sp>
      <p:pic>
        <p:nvPicPr>
          <p:cNvPr id="3074" name="Picture 2" descr="C:\Users\Administrator\Desktop\电票转金蝶云星空步骤\003-设置凭证日期并生成凭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" y="979713"/>
            <a:ext cx="10776857" cy="51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004-</a:t>
            </a:r>
            <a:r>
              <a:rPr lang="zh-CN" altLang="en-US" dirty="0"/>
              <a:t>查看工具自动生成的金蝶星空凭证模版</a:t>
            </a:r>
          </a:p>
        </p:txBody>
      </p:sp>
      <p:pic>
        <p:nvPicPr>
          <p:cNvPr id="4098" name="Picture 2" descr="C:\Users\Administrator\Desktop\电票转金蝶云星空步骤\004-查看工具自动生成的金蝶星空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175657"/>
            <a:ext cx="10363200" cy="50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005-</a:t>
            </a:r>
            <a:r>
              <a:rPr lang="zh-CN" altLang="en-US" dirty="0"/>
              <a:t>金蝶云星空导入生成的凭证模版</a:t>
            </a:r>
          </a:p>
        </p:txBody>
      </p:sp>
      <p:pic>
        <p:nvPicPr>
          <p:cNvPr id="5122" name="Picture 2" descr="C:\Users\Administrator\Desktop\电票转金蝶云星空步骤\005-金蝶云星空导入生成的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045029"/>
            <a:ext cx="10733315" cy="53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006-</a:t>
            </a:r>
            <a:r>
              <a:rPr lang="zh-CN" altLang="en-US" dirty="0"/>
              <a:t>查看导入金蝶星空后的凭证</a:t>
            </a:r>
          </a:p>
        </p:txBody>
      </p:sp>
      <p:pic>
        <p:nvPicPr>
          <p:cNvPr id="6146" name="Picture 2" descr="C:\Users\Administrator\Desktop\电票转金蝶云星空步骤\006-查看导入金蝶星空后的凭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990600"/>
            <a:ext cx="10776857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工具下载地址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696F-C4A9-94A3-43FF-5FB873C3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A7B99-7CF5-22A3-9D2E-B157C17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12F649-389D-F2D4-DCA4-1A1F3CDA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6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204</Words>
  <Application>Microsoft Office PowerPoint</Application>
  <PresentationFormat>宽屏</PresentationFormat>
  <Paragraphs>29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发票转凭证工具</vt:lpstr>
      <vt:lpstr>001-将电票导出到excel中</vt:lpstr>
      <vt:lpstr>002-进入转换工具并引入发票列表</vt:lpstr>
      <vt:lpstr>003-设置凭证日期并生成凭证</vt:lpstr>
      <vt:lpstr>004-查看工具自动生成的金蝶星空凭证模版</vt:lpstr>
      <vt:lpstr>005-金蝶云星空导入生成的凭证模版</vt:lpstr>
      <vt:lpstr>006-查看导入金蝶星空后的凭证</vt:lpstr>
      <vt:lpstr>工具下载地址:</vt:lpstr>
      <vt:lpstr>备注: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青业 杨</cp:lastModifiedBy>
  <cp:revision>22</cp:revision>
  <dcterms:created xsi:type="dcterms:W3CDTF">2023-02-22T07:57:28Z</dcterms:created>
  <dcterms:modified xsi:type="dcterms:W3CDTF">2024-12-15T15:21:15Z</dcterms:modified>
</cp:coreProperties>
</file>