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4" r:id="rId7"/>
    <p:sldId id="270" r:id="rId8"/>
    <p:sldId id="273" r:id="rId9"/>
    <p:sldId id="271" r:id="rId10"/>
    <p:sldId id="27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2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7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银行流水</a:t>
            </a:r>
            <a:r>
              <a:rPr lang="zh-CN" altLang="en-US" dirty="0" smtClean="0"/>
              <a:t>转</a:t>
            </a:r>
            <a:r>
              <a:rPr lang="zh-CN" altLang="en-US" dirty="0"/>
              <a:t>凭证工具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</a:p>
        </p:txBody>
      </p:sp>
    </p:spTree>
    <p:extLst>
      <p:ext uri="{BB962C8B-B14F-4D97-AF65-F5344CB8AC3E}">
        <p14:creationId xmlns:p14="http://schemas.microsoft.com/office/powerpoint/2010/main" val="166453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16696F-C4A9-94A3-43FF-5FB873C3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6CA7B99-7CF5-22A3-9D2E-B157C171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备注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512F649-389D-F2D4-DCA4-1A1F3CDA4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------------------------------------------------------</a:t>
            </a:r>
          </a:p>
          <a:p>
            <a:r>
              <a:rPr lang="zh-CN" altLang="en-US" dirty="0"/>
              <a:t>如果有客户需要将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发票列表</a:t>
            </a:r>
            <a:r>
              <a:rPr lang="en-US" altLang="zh-CN" dirty="0"/>
              <a:t>,2.</a:t>
            </a:r>
            <a:r>
              <a:rPr lang="zh-CN" altLang="en-US" dirty="0"/>
              <a:t>出入库列表</a:t>
            </a:r>
            <a:r>
              <a:rPr lang="en-US" altLang="zh-CN" dirty="0"/>
              <a:t>,3.</a:t>
            </a:r>
            <a:r>
              <a:rPr lang="zh-CN" altLang="en-US" dirty="0"/>
              <a:t>收付款列表</a:t>
            </a:r>
            <a:r>
              <a:rPr lang="en-US" altLang="zh-CN" dirty="0"/>
              <a:t>,</a:t>
            </a:r>
            <a:r>
              <a:rPr lang="zh-CN" altLang="en-US" dirty="0"/>
              <a:t>等</a:t>
            </a:r>
            <a:r>
              <a:rPr lang="en-US" altLang="zh-CN" dirty="0"/>
              <a:t>excel</a:t>
            </a:r>
            <a:r>
              <a:rPr lang="zh-CN" altLang="en-US" dirty="0"/>
              <a:t>列表格式的数据</a:t>
            </a:r>
          </a:p>
          <a:p>
            <a:r>
              <a:rPr lang="zh-CN" altLang="en-US" dirty="0"/>
              <a:t>转换为金蝶的凭证</a:t>
            </a:r>
            <a:r>
              <a:rPr lang="en-US" altLang="zh-CN" dirty="0"/>
              <a:t>,</a:t>
            </a:r>
            <a:r>
              <a:rPr lang="zh-CN" altLang="en-US" dirty="0"/>
              <a:t>都可以联系我们</a:t>
            </a:r>
          </a:p>
          <a:p>
            <a:r>
              <a:rPr lang="zh-CN" altLang="en-US" dirty="0"/>
              <a:t>我们免费为咱们金蝶的伙伴</a:t>
            </a:r>
            <a:r>
              <a:rPr lang="en-US" altLang="zh-CN" dirty="0"/>
              <a:t>,</a:t>
            </a:r>
            <a:r>
              <a:rPr lang="zh-CN" altLang="en-US" dirty="0"/>
              <a:t>提供</a:t>
            </a:r>
          </a:p>
          <a:p>
            <a:r>
              <a:rPr lang="zh-CN" altLang="en-US" dirty="0"/>
              <a:t>演示支持</a:t>
            </a:r>
            <a:r>
              <a:rPr lang="en-US" altLang="zh-CN" dirty="0"/>
              <a:t>,</a:t>
            </a:r>
            <a:r>
              <a:rPr lang="zh-CN" altLang="en-US" dirty="0"/>
              <a:t>环境配置等服务</a:t>
            </a:r>
            <a:endParaRPr lang="en-US" altLang="zh-CN" dirty="0"/>
          </a:p>
          <a:p>
            <a:r>
              <a:rPr lang="zh-CN" altLang="en-US" dirty="0"/>
              <a:t>确保客户能正常使用</a:t>
            </a:r>
          </a:p>
          <a:p>
            <a:r>
              <a:rPr lang="en-US" altLang="zh-CN" dirty="0"/>
              <a:t>------------------------------------------------------</a:t>
            </a:r>
          </a:p>
          <a:p>
            <a:endParaRPr lang="en-US" altLang="zh-CN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26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001-</a:t>
            </a:r>
            <a:r>
              <a:rPr lang="zh-CN" altLang="en-US" dirty="0"/>
              <a:t>从网银平台导出银行流水</a:t>
            </a:r>
            <a:endParaRPr lang="zh-CN" altLang="en-US" dirty="0"/>
          </a:p>
        </p:txBody>
      </p:sp>
      <p:pic>
        <p:nvPicPr>
          <p:cNvPr id="4" name="Picture 2" descr="C:\Users\Administrator\Desktop\金蝶云星空-银行流水转凭证\001-从网银平台导出银行流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230086"/>
            <a:ext cx="10591800" cy="494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002-</a:t>
            </a:r>
            <a:r>
              <a:rPr lang="zh-CN" altLang="en-US" dirty="0"/>
              <a:t>使用转换工具</a:t>
            </a:r>
            <a:r>
              <a:rPr lang="en-US" altLang="zh-CN" dirty="0"/>
              <a:t>-</a:t>
            </a:r>
            <a:r>
              <a:rPr lang="zh-CN" altLang="en-US" dirty="0"/>
              <a:t>引入银行流水</a:t>
            </a:r>
            <a:endParaRPr lang="zh-CN" altLang="en-US" dirty="0"/>
          </a:p>
        </p:txBody>
      </p:sp>
      <p:pic>
        <p:nvPicPr>
          <p:cNvPr id="4" name="Picture 2" descr="C:\Users\Administrator\Desktop\金蝶云星空-银行流水转凭证\002-使用转换工具-引入银行流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1251549"/>
            <a:ext cx="10319657" cy="49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003-</a:t>
            </a:r>
            <a:r>
              <a:rPr lang="zh-CN" altLang="en-US" dirty="0"/>
              <a:t>设置准备生成凭证的日期和执行生成凭证</a:t>
            </a:r>
            <a:endParaRPr lang="zh-CN" altLang="en-US" dirty="0"/>
          </a:p>
        </p:txBody>
      </p:sp>
      <p:pic>
        <p:nvPicPr>
          <p:cNvPr id="4" name="Picture 2" descr="C:\Users\Administrator\Desktop\金蝶云星空-银行流水转凭证\003-设置准备生成凭证的日期和执行生成凭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1184984"/>
            <a:ext cx="10591800" cy="49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004-</a:t>
            </a:r>
            <a:r>
              <a:rPr lang="zh-CN" altLang="en-US" dirty="0"/>
              <a:t>生成凭证模版文件</a:t>
            </a:r>
            <a:endParaRPr lang="zh-CN" altLang="en-US" dirty="0"/>
          </a:p>
        </p:txBody>
      </p:sp>
      <p:pic>
        <p:nvPicPr>
          <p:cNvPr id="4" name="Picture 2" descr="C:\Users\Administrator\Desktop\金蝶云星空-银行流水转凭证\004-生成凭证模版文件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1188716"/>
            <a:ext cx="10635343" cy="49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005-</a:t>
            </a:r>
            <a:r>
              <a:rPr lang="zh-CN" altLang="en-US" dirty="0"/>
              <a:t>金蝶星空引入生成的标准凭证模版</a:t>
            </a:r>
            <a:endParaRPr lang="zh-CN" altLang="en-US" dirty="0"/>
          </a:p>
        </p:txBody>
      </p:sp>
      <p:pic>
        <p:nvPicPr>
          <p:cNvPr id="4" name="Picture 2" descr="C:\Users\Administrator\Desktop\金蝶云星空-银行流水转凭证\005-金蝶星空引入生成的标准凭证模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527782"/>
            <a:ext cx="10428513" cy="46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3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006-</a:t>
            </a:r>
            <a:r>
              <a:rPr lang="zh-CN" altLang="en-US" dirty="0"/>
              <a:t>查看引入的凭证列表</a:t>
            </a:r>
            <a:endParaRPr lang="zh-CN" altLang="en-US" dirty="0"/>
          </a:p>
        </p:txBody>
      </p:sp>
      <p:pic>
        <p:nvPicPr>
          <p:cNvPr id="4" name="Picture 2" descr="C:\Users\Administrator\Desktop\金蝶云星空-银行流水转凭证\006-查看引入的凭证列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1251857"/>
            <a:ext cx="10570028" cy="49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7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007-</a:t>
            </a:r>
            <a:r>
              <a:rPr lang="zh-CN" altLang="en-US" dirty="0"/>
              <a:t>查看引入的凭证样式</a:t>
            </a:r>
            <a:endParaRPr lang="zh-CN" altLang="en-US" dirty="0"/>
          </a:p>
        </p:txBody>
      </p:sp>
      <p:pic>
        <p:nvPicPr>
          <p:cNvPr id="7170" name="Picture 2" descr="C:\Users\Administrator\Desktop\金蝶云星空-银行流水转凭证\007-查看引入的凭证样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110343"/>
            <a:ext cx="10624457" cy="50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8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E6AF85-32D8-B390-325C-C0353097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1F61EF-BF5B-38DE-0521-65CC64C7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工具下载地址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D275CF4-634E-236F-010D-A8A1006D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/>
          <a:lstStyle/>
          <a:p>
            <a:r>
              <a:rPr lang="zh-CN" altLang="en-US" dirty="0"/>
              <a:t>下载地址链接：</a:t>
            </a:r>
            <a:r>
              <a:rPr lang="en-US" altLang="zh-CN" dirty="0"/>
              <a:t>https://pan.baidu.com/s/1sCMiMYLSsFnlOgf85p6ACQ?pwd=k0tz </a:t>
            </a:r>
          </a:p>
          <a:p>
            <a:r>
              <a:rPr lang="zh-CN" altLang="en-US" dirty="0"/>
              <a:t>提取码  ：</a:t>
            </a:r>
            <a:r>
              <a:rPr lang="en-US" altLang="zh-CN" dirty="0"/>
              <a:t>k0tz </a:t>
            </a:r>
          </a:p>
          <a:p>
            <a:r>
              <a:rPr lang="en-US" altLang="zh-CN" dirty="0"/>
              <a:t>-----------------------</a:t>
            </a:r>
          </a:p>
          <a:p>
            <a:r>
              <a:rPr lang="zh-CN" altLang="en-US" dirty="0"/>
              <a:t>联系人</a:t>
            </a:r>
            <a:r>
              <a:rPr lang="en-US" altLang="zh-CN" dirty="0"/>
              <a:t>:</a:t>
            </a:r>
            <a:r>
              <a:rPr lang="zh-CN" altLang="en-US" dirty="0"/>
              <a:t>杨青业</a:t>
            </a:r>
            <a:r>
              <a:rPr lang="en-US" altLang="zh-CN" dirty="0"/>
              <a:t>(</a:t>
            </a:r>
            <a:r>
              <a:rPr lang="zh-CN" altLang="en-US" dirty="0"/>
              <a:t>杨工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电    话</a:t>
            </a:r>
            <a:r>
              <a:rPr lang="en-US" altLang="zh-CN" dirty="0"/>
              <a:t>:187-2110-7673(</a:t>
            </a:r>
            <a:r>
              <a:rPr lang="zh-CN" altLang="en-US" dirty="0"/>
              <a:t>微信同号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Q      Q:264-709-6465</a:t>
            </a:r>
          </a:p>
          <a:p>
            <a:r>
              <a:rPr lang="zh-CN" altLang="en-US" dirty="0"/>
              <a:t>说    明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建议在下载的已配置好环境的虚拟机使用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如果在测试过程中有任何问题</a:t>
            </a:r>
            <a:r>
              <a:rPr lang="en-US" altLang="zh-CN" dirty="0"/>
              <a:t>,</a:t>
            </a:r>
            <a:r>
              <a:rPr lang="zh-CN" altLang="en-US" dirty="0"/>
              <a:t>欢迎来电咨询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8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192</Words>
  <Application>Microsoft Office PowerPoint</Application>
  <PresentationFormat>自定义</PresentationFormat>
  <Paragraphs>30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银行流水转凭证工具</vt:lpstr>
      <vt:lpstr>001-从网银平台导出银行流水</vt:lpstr>
      <vt:lpstr>002-使用转换工具-引入银行流水</vt:lpstr>
      <vt:lpstr>003-设置准备生成凭证的日期和执行生成凭证</vt:lpstr>
      <vt:lpstr>004-生成凭证模版文件</vt:lpstr>
      <vt:lpstr>005-金蝶星空引入生成的标准凭证模版</vt:lpstr>
      <vt:lpstr>006-查看引入的凭证列表</vt:lpstr>
      <vt:lpstr>007-查看引入的凭证样式</vt:lpstr>
      <vt:lpstr>工具下载地址:</vt:lpstr>
      <vt:lpstr>备注: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用友nc导出excel步骤</dc:title>
  <dc:creator>Administrator</dc:creator>
  <cp:lastModifiedBy>Windows 用户</cp:lastModifiedBy>
  <cp:revision>23</cp:revision>
  <dcterms:created xsi:type="dcterms:W3CDTF">2023-02-22T07:57:28Z</dcterms:created>
  <dcterms:modified xsi:type="dcterms:W3CDTF">2025-07-20T08:34:30Z</dcterms:modified>
</cp:coreProperties>
</file>